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9" r:id="rId17"/>
    <p:sldId id="274" r:id="rId18"/>
    <p:sldId id="272" r:id="rId19"/>
    <p:sldId id="270" r:id="rId20"/>
    <p:sldId id="273" r:id="rId21"/>
    <p:sldId id="276" r:id="rId22"/>
    <p:sldId id="278" r:id="rId23"/>
    <p:sldId id="277" r:id="rId24"/>
    <p:sldId id="282" r:id="rId25"/>
    <p:sldId id="281" r:id="rId26"/>
  </p:sldIdLst>
  <p:sldSz cx="12192000" cy="6858000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48" autoAdjust="0"/>
  </p:normalViewPr>
  <p:slideViewPr>
    <p:cSldViewPr snapToGrid="0">
      <p:cViewPr varScale="1">
        <p:scale>
          <a:sx n="64" d="100"/>
          <a:sy n="64" d="100"/>
        </p:scale>
        <p:origin x="11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B096FC43-620E-4A70-8BA3-DBA6C75BEBA7}"/>
    <pc:docChg chg="modSld">
      <pc:chgData name="Matthew Sun" userId="e7206746-d10f-4eed-96d8-040216aa892c" providerId="ADAL" clId="{B096FC43-620E-4A70-8BA3-DBA6C75BEBA7}" dt="2017-12-24T22:51:00.200" v="0" actId="20577"/>
      <pc:docMkLst>
        <pc:docMk/>
      </pc:docMkLst>
      <pc:sldChg chg="modSp">
        <pc:chgData name="Matthew Sun" userId="e7206746-d10f-4eed-96d8-040216aa892c" providerId="ADAL" clId="{B096FC43-620E-4A70-8BA3-DBA6C75BEBA7}" dt="2017-12-24T22:51:00.200" v="0" actId="20577"/>
        <pc:sldMkLst>
          <pc:docMk/>
          <pc:sldMk cId="2443842695" sldId="282"/>
        </pc:sldMkLst>
        <pc:spChg chg="mod">
          <ac:chgData name="Matthew Sun" userId="e7206746-d10f-4eed-96d8-040216aa892c" providerId="ADAL" clId="{B096FC43-620E-4A70-8BA3-DBA6C75BEBA7}" dt="2017-12-24T22:51:00.200" v="0" actId="20577"/>
          <ac:spMkLst>
            <pc:docMk/>
            <pc:sldMk cId="2443842695" sldId="282"/>
            <ac:spMk id="10" creationId="{520CAF39-8583-4B57-BD2F-98E680E52DD4}"/>
          </ac:spMkLst>
        </pc:spChg>
      </pc:sldChg>
    </pc:docChg>
  </pc:docChgLst>
  <pc:docChgLst>
    <pc:chgData name="Matthew Sun" userId="e7206746-d10f-4eed-96d8-040216aa892c" providerId="ADAL" clId="{4735C6C4-B1FB-4819-AF6A-471AF42FEE0C}"/>
    <pc:docChg chg="custSel addSld delSld modSld sldOrd">
      <pc:chgData name="Matthew Sun" userId="e7206746-d10f-4eed-96d8-040216aa892c" providerId="ADAL" clId="{4735C6C4-B1FB-4819-AF6A-471AF42FEE0C}" dt="2018-01-10T08:57:14.288" v="106" actId="20577"/>
      <pc:docMkLst>
        <pc:docMk/>
      </pc:docMkLst>
      <pc:sldChg chg="modSp">
        <pc:chgData name="Matthew Sun" userId="e7206746-d10f-4eed-96d8-040216aa892c" providerId="ADAL" clId="{4735C6C4-B1FB-4819-AF6A-471AF42FEE0C}" dt="2018-01-10T08:57:14.288" v="106" actId="20577"/>
        <pc:sldMkLst>
          <pc:docMk/>
          <pc:sldMk cId="3941257302" sldId="281"/>
        </pc:sldMkLst>
        <pc:spChg chg="mod">
          <ac:chgData name="Matthew Sun" userId="e7206746-d10f-4eed-96d8-040216aa892c" providerId="ADAL" clId="{4735C6C4-B1FB-4819-AF6A-471AF42FEE0C}" dt="2018-01-10T08:57:14.288" v="106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add del ord setBg">
        <pc:chgData name="Matthew Sun" userId="e7206746-d10f-4eed-96d8-040216aa892c" providerId="ADAL" clId="{4735C6C4-B1FB-4819-AF6A-471AF42FEE0C}" dt="2018-01-10T05:01:02.118" v="2" actId="2696"/>
        <pc:sldMkLst>
          <pc:docMk/>
          <pc:sldMk cId="3976611847" sldId="283"/>
        </pc:sldMkLst>
      </pc:sldChg>
    </pc:docChg>
  </pc:docChgLst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28:32.369" v="7222" actId="20577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5:28:32.369" v="7222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28:32.369" v="722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5:17:42.984" v="7214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7:42.984" v="7214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</a:t>
            </a:r>
            <a:r>
              <a:rPr lang="en-US" sz="2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cssgnicebot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2151696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r>
              <a:rPr lang="en-US" sz="3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next time: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Install Python 3</a:t>
            </a:r>
          </a:p>
          <a:p>
            <a:r>
              <a:rPr lang="en-US" sz="3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Install Node.js</a:t>
            </a:r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1509</Words>
  <Application>Microsoft Office PowerPoint</Application>
  <PresentationFormat>Widescreen</PresentationFormat>
  <Paragraphs>331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Consolas</vt:lpstr>
      <vt:lpstr>Wingdings</vt:lpstr>
      <vt:lpstr>Lato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Matthew Sun</cp:lastModifiedBy>
  <cp:revision>8</cp:revision>
  <dcterms:created xsi:type="dcterms:W3CDTF">2017-12-23T01:01:29Z</dcterms:created>
  <dcterms:modified xsi:type="dcterms:W3CDTF">2018-01-10T08:57:18Z</dcterms:modified>
</cp:coreProperties>
</file>